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906000" type="A4"/>
  <p:notesSz cx="6877050" cy="96535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560" y="-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9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581-E0AE-478A-B90D-E43DCEF20F38}" type="datetimeFigureOut">
              <a:rPr lang="fr-FR" smtClean="0"/>
              <a:pPr/>
              <a:t>05/01/2018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2BFC-D225-4ECF-87EA-4D5B07BF61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9333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581-E0AE-478A-B90D-E43DCEF20F38}" type="datetimeFigureOut">
              <a:rPr lang="fr-FR" smtClean="0"/>
              <a:pPr/>
              <a:t>05/01/2018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2BFC-D225-4ECF-87EA-4D5B07BF61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305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80" y="573264"/>
            <a:ext cx="3357563" cy="1220822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581-E0AE-478A-B90D-E43DCEF20F38}" type="datetimeFigureOut">
              <a:rPr lang="fr-FR" smtClean="0"/>
              <a:pPr/>
              <a:t>05/01/2018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2BFC-D225-4ECF-87EA-4D5B07BF61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6290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581-E0AE-478A-B90D-E43DCEF20F38}" type="datetimeFigureOut">
              <a:rPr lang="fr-FR" smtClean="0"/>
              <a:pPr/>
              <a:t>05/01/2018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2BFC-D225-4ECF-87EA-4D5B07BF61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5433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93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581-E0AE-478A-B90D-E43DCEF20F38}" type="datetimeFigureOut">
              <a:rPr lang="fr-FR" smtClean="0"/>
              <a:pPr/>
              <a:t>05/01/2018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2BFC-D225-4ECF-87EA-4D5B07BF61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3787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7" y="3338697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2" y="3338697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581-E0AE-478A-B90D-E43DCEF20F38}" type="datetimeFigureOut">
              <a:rPr lang="fr-FR" smtClean="0"/>
              <a:pPr/>
              <a:t>05/01/2018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2BFC-D225-4ECF-87EA-4D5B07BF61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34027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4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4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581-E0AE-478A-B90D-E43DCEF20F38}" type="datetimeFigureOut">
              <a:rPr lang="fr-FR" smtClean="0"/>
              <a:pPr/>
              <a:t>05/01/2018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2BFC-D225-4ECF-87EA-4D5B07BF61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17732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581-E0AE-478A-B90D-E43DCEF20F38}" type="datetimeFigureOut">
              <a:rPr lang="fr-FR" smtClean="0"/>
              <a:pPr/>
              <a:t>05/01/2018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2BFC-D225-4ECF-87EA-4D5B07BF61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00176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581-E0AE-478A-B90D-E43DCEF20F38}" type="datetimeFigureOut">
              <a:rPr lang="fr-FR" smtClean="0"/>
              <a:pPr/>
              <a:t>05/01/2018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2BFC-D225-4ECF-87EA-4D5B07BF61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76336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5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92" y="394413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5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581-E0AE-478A-B90D-E43DCEF20F38}" type="datetimeFigureOut">
              <a:rPr lang="fr-FR" smtClean="0"/>
              <a:pPr/>
              <a:t>05/01/2018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2BFC-D225-4ECF-87EA-4D5B07BF61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9365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581-E0AE-478A-B90D-E43DCEF20F38}" type="datetimeFigureOut">
              <a:rPr lang="fr-FR" smtClean="0"/>
              <a:pPr/>
              <a:t>05/01/2018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2BFC-D225-4ECF-87EA-4D5B07BF61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9174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402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D0581-E0AE-478A-B90D-E43DCEF20F38}" type="datetimeFigureOut">
              <a:rPr lang="fr-FR" smtClean="0"/>
              <a:pPr/>
              <a:t>05/01/2018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402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402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A2BFC-D225-4ECF-87EA-4D5B07BF61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5152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25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88504"/>
            <a:ext cx="6854802" cy="46883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12776" y="5176804"/>
            <a:ext cx="4795332" cy="464738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8162" y="269379"/>
            <a:ext cx="6816306" cy="1262784"/>
          </a:xfrm>
        </p:spPr>
        <p:txBody>
          <a:bodyPr>
            <a:normAutofit fontScale="90000"/>
          </a:bodyPr>
          <a:lstStyle/>
          <a:p>
            <a:r>
              <a:rPr lang="fr-FR" sz="6000" dirty="0" smtClean="0">
                <a:latin typeface="Lucida Handwriting" pitchFamily="66" charset="0"/>
              </a:rPr>
              <a:t> </a:t>
            </a:r>
            <a:r>
              <a:rPr lang="fr-FR" sz="6700" b="1" dirty="0" smtClean="0">
                <a:latin typeface="Lucida Handwriting" pitchFamily="66" charset="0"/>
              </a:rPr>
              <a:t>SOUES</a:t>
            </a:r>
            <a:r>
              <a:rPr lang="fr-FR" dirty="0" smtClean="0">
                <a:latin typeface="Lucida Handwriting" pitchFamily="66" charset="0"/>
              </a:rPr>
              <a:t/>
            </a:r>
            <a:br>
              <a:rPr lang="fr-FR" dirty="0" smtClean="0">
                <a:latin typeface="Lucida Handwriting" pitchFamily="66" charset="0"/>
              </a:rPr>
            </a:br>
            <a:r>
              <a:rPr lang="fr-FR" dirty="0" smtClean="0">
                <a:latin typeface="Lucida Handwriting" pitchFamily="66" charset="0"/>
              </a:rPr>
              <a:t> </a:t>
            </a:r>
            <a:r>
              <a:rPr lang="fr-FR" sz="2700" dirty="0" smtClean="0">
                <a:latin typeface="Lucida Handwriting" pitchFamily="66" charset="0"/>
              </a:rPr>
              <a:t>DIMANCHE </a:t>
            </a:r>
            <a:r>
              <a:rPr lang="fr-FR" sz="3800" b="1" dirty="0" smtClean="0">
                <a:latin typeface="Lucida Handwriting" pitchFamily="66" charset="0"/>
              </a:rPr>
              <a:t>28 JANVIER </a:t>
            </a:r>
            <a:r>
              <a:rPr lang="fr-FR" sz="3800" dirty="0" smtClean="0">
                <a:latin typeface="Lucida Handwriting" pitchFamily="66" charset="0"/>
              </a:rPr>
              <a:t>2018</a:t>
            </a:r>
            <a:endParaRPr lang="fr-FR" sz="3800" dirty="0">
              <a:latin typeface="Lucida Handwriting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-213443" y="4373914"/>
            <a:ext cx="70361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Lucida Handwriting" pitchFamily="66" charset="0"/>
              </a:rPr>
              <a:t>EN SOUTIEN A L’ASSOCIATION DES PATIENTS POUR LES MALADES SOUFFRANT D’HYPERTENSION ARTERIELLE PULMONAIRE (HTAP)</a:t>
            </a:r>
            <a:endParaRPr lang="fr-FR" sz="1600" b="1" dirty="0">
              <a:latin typeface="Lucida Handwriting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035318" y="3341127"/>
            <a:ext cx="4938546" cy="1077218"/>
          </a:xfrm>
          <a:prstGeom prst="rect">
            <a:avLst/>
          </a:prstGeom>
          <a:solidFill>
            <a:schemeClr val="bg1">
              <a:lumMod val="95000"/>
              <a:alpha val="52000"/>
            </a:schemeClr>
          </a:solidFill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>
              <a:contourClr>
                <a:schemeClr val="bg1"/>
              </a:contourClr>
            </a:sp3d>
          </a:bodyPr>
          <a:lstStyle/>
          <a:p>
            <a:pPr algn="ctr"/>
            <a:r>
              <a:rPr lang="fr-FR" sz="2800" b="1" dirty="0" smtClean="0">
                <a:latin typeface="Lucida Handwriting" pitchFamily="66" charset="0"/>
              </a:rPr>
              <a:t>COURSE 10 kms</a:t>
            </a:r>
          </a:p>
          <a:p>
            <a:pPr algn="ctr"/>
            <a:endParaRPr lang="fr-FR" sz="800" b="1" dirty="0" smtClean="0">
              <a:latin typeface="Lucida Handwriting" pitchFamily="66" charset="0"/>
            </a:endParaRPr>
          </a:p>
          <a:p>
            <a:pPr algn="ctr"/>
            <a:r>
              <a:rPr lang="fr-FR" sz="2800" b="1" dirty="0" smtClean="0">
                <a:latin typeface="Lucida Handwriting" pitchFamily="66" charset="0"/>
              </a:rPr>
              <a:t>MARCHE RANDO 8 kms</a:t>
            </a:r>
            <a:endParaRPr lang="fr-FR" sz="2800" b="1" dirty="0">
              <a:latin typeface="Lucida Handwriting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9635" y="4989007"/>
            <a:ext cx="6415913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200" b="1" dirty="0" smtClean="0">
              <a:latin typeface="Lucida Handwriting" pitchFamily="66" charset="0"/>
            </a:endParaRPr>
          </a:p>
          <a:p>
            <a:pPr>
              <a:lnSpc>
                <a:spcPct val="150000"/>
              </a:lnSpc>
            </a:pPr>
            <a:r>
              <a:rPr lang="fr-FR" b="1" dirty="0" smtClean="0">
                <a:latin typeface="Lucida Handwriting" pitchFamily="66" charset="0"/>
              </a:rPr>
              <a:t>Sans </a:t>
            </a:r>
            <a:r>
              <a:rPr lang="fr-FR" b="1" dirty="0">
                <a:latin typeface="Lucida Handwriting" pitchFamily="66" charset="0"/>
              </a:rPr>
              <a:t>classement  ni chronométrage</a:t>
            </a:r>
          </a:p>
          <a:p>
            <a:endParaRPr lang="fr-FR" sz="1200" b="1" dirty="0">
              <a:latin typeface="Lucida Handwriting" pitchFamily="66" charset="0"/>
            </a:endParaRPr>
          </a:p>
          <a:p>
            <a:pPr>
              <a:spcAft>
                <a:spcPts val="600"/>
              </a:spcAft>
            </a:pPr>
            <a:r>
              <a:rPr lang="fr-FR" b="1" dirty="0" smtClean="0">
                <a:latin typeface="Lucida Handwriting" pitchFamily="66" charset="0"/>
              </a:rPr>
              <a:t>Départ </a:t>
            </a:r>
            <a:r>
              <a:rPr lang="fr-FR" b="1" dirty="0">
                <a:latin typeface="Lucida Handwriting" pitchFamily="66" charset="0"/>
              </a:rPr>
              <a:t> </a:t>
            </a:r>
            <a:r>
              <a:rPr lang="fr-FR" b="1" dirty="0" smtClean="0">
                <a:latin typeface="Lucida Handwriting" pitchFamily="66" charset="0"/>
              </a:rPr>
              <a:t>:</a:t>
            </a:r>
          </a:p>
          <a:p>
            <a:pPr>
              <a:spcAft>
                <a:spcPts val="600"/>
              </a:spcAft>
            </a:pPr>
            <a:r>
              <a:rPr lang="fr-FR" b="1" dirty="0" smtClean="0">
                <a:latin typeface="Lucida Handwriting" pitchFamily="66" charset="0"/>
              </a:rPr>
              <a:t>Marche  </a:t>
            </a:r>
            <a:r>
              <a:rPr lang="fr-FR" b="1" dirty="0" err="1" smtClean="0">
                <a:latin typeface="Lucida Handwriting" pitchFamily="66" charset="0"/>
              </a:rPr>
              <a:t>rando</a:t>
            </a:r>
            <a:r>
              <a:rPr lang="fr-FR" b="1" dirty="0" smtClean="0">
                <a:latin typeface="Lucida Handwriting" pitchFamily="66" charset="0"/>
              </a:rPr>
              <a:t> :   9 h 30</a:t>
            </a:r>
          </a:p>
          <a:p>
            <a:pPr>
              <a:spcAft>
                <a:spcPts val="600"/>
              </a:spcAft>
            </a:pPr>
            <a:r>
              <a:rPr lang="fr-FR" b="1" dirty="0" smtClean="0">
                <a:latin typeface="Lucida Handwriting" pitchFamily="66" charset="0"/>
              </a:rPr>
              <a:t>Course :               10 h 00</a:t>
            </a:r>
          </a:p>
          <a:p>
            <a:r>
              <a:rPr lang="fr-FR" b="1" dirty="0">
                <a:latin typeface="Lucida Handwriting" pitchFamily="66" charset="0"/>
              </a:rPr>
              <a:t>salle polyvalente  J-B </a:t>
            </a:r>
            <a:r>
              <a:rPr lang="fr-FR" b="1" dirty="0" smtClean="0">
                <a:latin typeface="Lucida Handwriting" pitchFamily="66" charset="0"/>
              </a:rPr>
              <a:t>Lartigue</a:t>
            </a:r>
            <a:endParaRPr lang="fr-FR" sz="800" b="1" dirty="0" smtClean="0">
              <a:latin typeface="Lucida Handwriting" pitchFamily="66" charset="0"/>
            </a:endParaRPr>
          </a:p>
          <a:p>
            <a:endParaRPr lang="fr-FR" sz="600" b="1" dirty="0">
              <a:latin typeface="Lucida Handwriting" pitchFamily="66" charset="0"/>
            </a:endParaRPr>
          </a:p>
          <a:p>
            <a:endParaRPr lang="fr-FR" sz="1000" b="1" dirty="0">
              <a:latin typeface="Lucida Handwriting" pitchFamily="66" charset="0"/>
            </a:endParaRPr>
          </a:p>
          <a:p>
            <a:r>
              <a:rPr lang="fr-FR" b="1" dirty="0" smtClean="0">
                <a:latin typeface="Lucida Handwriting" pitchFamily="66" charset="0"/>
              </a:rPr>
              <a:t>Inscriptions  </a:t>
            </a:r>
            <a:r>
              <a:rPr lang="fr-FR" b="1" dirty="0">
                <a:latin typeface="Lucida Handwriting" pitchFamily="66" charset="0"/>
              </a:rPr>
              <a:t>à partir de </a:t>
            </a:r>
            <a:r>
              <a:rPr lang="fr-FR" b="1" dirty="0" smtClean="0">
                <a:latin typeface="Lucida Handwriting" pitchFamily="66" charset="0"/>
              </a:rPr>
              <a:t> 8 </a:t>
            </a:r>
            <a:r>
              <a:rPr lang="fr-FR" b="1" dirty="0">
                <a:latin typeface="Lucida Handwriting" pitchFamily="66" charset="0"/>
              </a:rPr>
              <a:t>h 00 : </a:t>
            </a:r>
            <a:r>
              <a:rPr lang="fr-FR" b="1" dirty="0" smtClean="0">
                <a:latin typeface="Lucida Handwriting" pitchFamily="66" charset="0"/>
              </a:rPr>
              <a:t> 5 </a:t>
            </a:r>
            <a:r>
              <a:rPr lang="fr-FR" b="1" dirty="0">
                <a:latin typeface="Lucida Handwriting" pitchFamily="66" charset="0"/>
              </a:rPr>
              <a:t>€</a:t>
            </a:r>
          </a:p>
          <a:p>
            <a:endParaRPr lang="fr-FR" sz="800" b="1" dirty="0">
              <a:latin typeface="Lucida Handwriting" pitchFamily="66" charset="0"/>
            </a:endParaRPr>
          </a:p>
          <a:p>
            <a:r>
              <a:rPr lang="fr-FR" sz="1600" b="1" dirty="0" smtClean="0">
                <a:latin typeface="Lucida Handwriting" pitchFamily="66" charset="0"/>
              </a:rPr>
              <a:t>(</a:t>
            </a:r>
            <a:r>
              <a:rPr lang="fr-FR" sz="1600" b="1" dirty="0">
                <a:latin typeface="Lucida Handwriting" pitchFamily="66" charset="0"/>
              </a:rPr>
              <a:t>bénéfices reversés à l’Association  HTAP France</a:t>
            </a:r>
          </a:p>
          <a:p>
            <a:r>
              <a:rPr lang="fr-FR" sz="1600" b="1" dirty="0" smtClean="0">
                <a:latin typeface="Lucida Handwriting" pitchFamily="66" charset="0"/>
              </a:rPr>
              <a:t> </a:t>
            </a:r>
            <a:r>
              <a:rPr lang="fr-FR" sz="1600" b="1" dirty="0">
                <a:latin typeface="Lucida Handwriting" pitchFamily="66" charset="0"/>
              </a:rPr>
              <a:t>pour la recherche médicale)</a:t>
            </a:r>
          </a:p>
          <a:p>
            <a:pPr algn="ctr"/>
            <a:endParaRPr lang="fr-FR" sz="1200" dirty="0">
              <a:latin typeface="Lucida Handwriting" pitchFamily="66" charset="0"/>
            </a:endParaRPr>
          </a:p>
          <a:p>
            <a:r>
              <a:rPr lang="fr-FR" sz="1600" b="1" dirty="0" smtClean="0">
                <a:latin typeface="Lucida Handwriting" pitchFamily="66" charset="0"/>
              </a:rPr>
              <a:t>Organisation </a:t>
            </a:r>
            <a:r>
              <a:rPr lang="fr-FR" sz="1600" b="1" dirty="0">
                <a:latin typeface="Lucida Handwriting" pitchFamily="66" charset="0"/>
              </a:rPr>
              <a:t>: Comité des Fêtes de </a:t>
            </a:r>
            <a:r>
              <a:rPr lang="fr-FR" sz="1600" b="1" dirty="0" smtClean="0">
                <a:latin typeface="Lucida Handwriting" pitchFamily="66" charset="0"/>
              </a:rPr>
              <a:t>Soues</a:t>
            </a:r>
          </a:p>
          <a:p>
            <a:endParaRPr lang="fr-FR" sz="1200" dirty="0" smtClean="0">
              <a:latin typeface="Lucida Handwriting" pitchFamily="66" charset="0"/>
            </a:endParaRPr>
          </a:p>
          <a:p>
            <a:pPr algn="r"/>
            <a:r>
              <a:rPr lang="fr-FR" sz="1600" b="1" dirty="0" smtClean="0">
                <a:latin typeface="Lucida Handwriting" pitchFamily="66" charset="0"/>
              </a:rPr>
              <a:t>Renseignements  au  06.12.33.09.97</a:t>
            </a:r>
          </a:p>
          <a:p>
            <a:r>
              <a:rPr lang="fr-FR" sz="1600" b="1" dirty="0" smtClean="0">
                <a:latin typeface="Lucida Handwriting" pitchFamily="66" charset="0"/>
              </a:rPr>
              <a:t>ou au  05.62.33.06.48 après 20 h 00</a:t>
            </a:r>
            <a:endParaRPr lang="fr-FR" sz="800" b="1" dirty="0" smtClean="0">
              <a:latin typeface="Lucida Handwriting" pitchFamily="66" charset="0"/>
            </a:endParaRPr>
          </a:p>
          <a:p>
            <a:endParaRPr lang="fr-FR" sz="1600" b="1" dirty="0">
              <a:latin typeface="Lucida Handwriting" pitchFamily="66" charset="0"/>
            </a:endParaRPr>
          </a:p>
          <a:p>
            <a:r>
              <a:rPr lang="fr-FR" sz="1050" dirty="0">
                <a:latin typeface="Lucida Handwriting" pitchFamily="66" charset="0"/>
              </a:rPr>
              <a:t>			    </a:t>
            </a:r>
            <a:r>
              <a:rPr lang="fr-FR" sz="1050" dirty="0" smtClean="0">
                <a:latin typeface="Lucida Handwriting" pitchFamily="66" charset="0"/>
              </a:rPr>
              <a:t>                    </a:t>
            </a:r>
            <a:r>
              <a:rPr lang="fr-FR" sz="1000" dirty="0">
                <a:latin typeface="Lucida Handwriting" pitchFamily="66" charset="0"/>
              </a:rPr>
              <a:t>Imprimerie Mairie de SOUES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2529" y="5705636"/>
            <a:ext cx="1880141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32814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86</Words>
  <Application>Microsoft Office PowerPoint</Application>
  <PresentationFormat>Format A4 (210 x 297 mm)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 SOUES  DIMANCHE 28 JANVIER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SOUES   DIMANCHE 29 JANVIER 2017</dc:title>
  <dc:creator>Admin</dc:creator>
  <cp:lastModifiedBy>coronado</cp:lastModifiedBy>
  <cp:revision>32</cp:revision>
  <cp:lastPrinted>2017-12-07T14:08:19Z</cp:lastPrinted>
  <dcterms:created xsi:type="dcterms:W3CDTF">2016-11-08T10:21:59Z</dcterms:created>
  <dcterms:modified xsi:type="dcterms:W3CDTF">2018-01-05T22:27:26Z</dcterms:modified>
</cp:coreProperties>
</file>